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906000" cy="6858000" type="A4"/>
  <p:notesSz cx="9926638" cy="143557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E18F"/>
    <a:srgbClr val="79D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533" autoAdjust="0"/>
    <p:restoredTop sz="90929"/>
  </p:normalViewPr>
  <p:slideViewPr>
    <p:cSldViewPr>
      <p:cViewPr>
        <p:scale>
          <a:sx n="290" d="100"/>
          <a:sy n="290" d="100"/>
        </p:scale>
        <p:origin x="3486" y="366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l">
              <a:defRPr sz="17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2799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r">
              <a:defRPr sz="1700" smtClean="0"/>
            </a:lvl1pPr>
          </a:lstStyle>
          <a:p>
            <a:pPr>
              <a:defRPr/>
            </a:pPr>
            <a:fld id="{73FC8C94-BC81-446E-969D-714F6F6159F2}" type="datetimeFigureOut">
              <a:rPr lang="fr-FR"/>
              <a:pPr>
                <a:defRPr/>
              </a:pPr>
              <a:t>19/12/2011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l">
              <a:defRPr sz="17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2799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r">
              <a:defRPr sz="1700" smtClean="0"/>
            </a:lvl1pPr>
          </a:lstStyle>
          <a:p>
            <a:pPr>
              <a:defRPr/>
            </a:pPr>
            <a:fld id="{13F7FD90-C81B-405B-B7BA-21A648EA211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81813" y="5786438"/>
            <a:ext cx="2214562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9096375" y="5786438"/>
            <a:ext cx="642938" cy="142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10200" y="5029200"/>
            <a:ext cx="44958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735763" y="5029200"/>
            <a:ext cx="31623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 DISTRIBUTION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6737350" y="53340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86400" y="5267325"/>
            <a:ext cx="119538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5410200" y="5943600"/>
            <a:ext cx="12954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737350" y="647700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7543800" y="648017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270875" y="647700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9144000" y="6019800"/>
            <a:ext cx="763588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9525000" y="647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9144000" y="6629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9144000" y="624840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9525000" y="624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062802" y="5724541"/>
            <a:ext cx="25003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SYNOPTIQUE DISTRIBUTION CC</a:t>
            </a:r>
            <a:endParaRPr lang="fr-FR" sz="1100" dirty="0"/>
          </a:p>
        </p:txBody>
      </p:sp>
      <p:sp>
        <p:nvSpPr>
          <p:cNvPr id="3" name="ZoneTexte 2"/>
          <p:cNvSpPr txBox="1"/>
          <p:nvPr/>
        </p:nvSpPr>
        <p:spPr>
          <a:xfrm>
            <a:off x="6810388" y="6072206"/>
            <a:ext cx="22145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DEPARTS S.A.U. ZONES CS3 à CS5</a:t>
            </a:r>
            <a:endParaRPr lang="fr-FR" sz="1000" dirty="0"/>
          </a:p>
        </p:txBody>
      </p:sp>
      <p:sp>
        <p:nvSpPr>
          <p:cNvPr id="4" name="Rectangle 3"/>
          <p:cNvSpPr/>
          <p:nvPr/>
        </p:nvSpPr>
        <p:spPr>
          <a:xfrm>
            <a:off x="4452934" y="4214818"/>
            <a:ext cx="1428760" cy="428628"/>
          </a:xfrm>
          <a:prstGeom prst="rect">
            <a:avLst/>
          </a:prstGeom>
          <a:solidFill>
            <a:srgbClr val="79DC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TGBT CC-S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52934" y="3714752"/>
            <a:ext cx="1428760" cy="500066"/>
          </a:xfrm>
          <a:prstGeom prst="rect">
            <a:avLst/>
          </a:prstGeom>
          <a:solidFill>
            <a:srgbClr val="79DC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TGBT CC-N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096140" y="3643314"/>
            <a:ext cx="1428760" cy="642942"/>
          </a:xfrm>
          <a:prstGeom prst="rect">
            <a:avLst/>
          </a:prstGeom>
          <a:solidFill>
            <a:srgbClr val="BAE18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TGBT SECURITE CC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739214" y="1857364"/>
            <a:ext cx="1000132" cy="6429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TCS4-00-009</a:t>
            </a:r>
          </a:p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(DESENFUMAGE REA/SAU)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524768" y="1857364"/>
            <a:ext cx="1000132" cy="6429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TCS3-00-GE38</a:t>
            </a:r>
          </a:p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(TD SAU ACCUEIL, circulation CS3-00-004)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67248" y="1857364"/>
            <a:ext cx="1000132" cy="6429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TCS3-00-GE33</a:t>
            </a:r>
          </a:p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(TD SAU RADIO, circulation CS3-00-060)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95612" y="1857364"/>
            <a:ext cx="1000132" cy="6429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TCS3-00-GE43</a:t>
            </a:r>
          </a:p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(TD SAU SCANNER, circulation CS3-00-011)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809728" y="1857364"/>
            <a:ext cx="1000132" cy="6429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TCS3-00-GE40</a:t>
            </a:r>
          </a:p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(TD DAU DECHOC, local CS3-00-033)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23844" y="1857364"/>
            <a:ext cx="1000132" cy="6429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TCS5-00-GE42A</a:t>
            </a:r>
          </a:p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(TD SAU HALL AMBULANCES, local brancards CS5-00-042)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38884" y="1857364"/>
            <a:ext cx="1000132" cy="6429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 smtClean="0">
                <a:solidFill>
                  <a:schemeClr val="tx1"/>
                </a:solidFill>
              </a:rPr>
              <a:t>TCS3-00-GE37</a:t>
            </a:r>
          </a:p>
          <a:p>
            <a:pPr algn="ctr"/>
            <a:r>
              <a:rPr lang="fr-FR" sz="900" dirty="0" smtClean="0">
                <a:solidFill>
                  <a:schemeClr val="tx1"/>
                </a:solidFill>
              </a:rPr>
              <a:t>(TD SAU CHIR MED</a:t>
            </a:r>
            <a:r>
              <a:rPr lang="fr-FR" sz="900" dirty="0" smtClean="0">
                <a:solidFill>
                  <a:schemeClr val="tx1"/>
                </a:solidFill>
              </a:rPr>
              <a:t>, circulation </a:t>
            </a:r>
            <a:r>
              <a:rPr lang="fr-FR" sz="900" dirty="0" smtClean="0">
                <a:solidFill>
                  <a:schemeClr val="tx1"/>
                </a:solidFill>
              </a:rPr>
              <a:t>CS3-00-054)</a:t>
            </a:r>
            <a:endParaRPr lang="fr-FR" sz="9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452934" y="2857496"/>
            <a:ext cx="1428760" cy="6429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TCS5-00-GE35</a:t>
            </a:r>
          </a:p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(TD SAU RADIO, circulation CS3-00-060)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5216" y="1000108"/>
            <a:ext cx="785818" cy="6429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Boîte ORSEC</a:t>
            </a:r>
          </a:p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(local CS5-00-023)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381232" y="142852"/>
            <a:ext cx="1000132" cy="6429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 smtClean="0">
                <a:solidFill>
                  <a:schemeClr val="tx1"/>
                </a:solidFill>
              </a:rPr>
              <a:t>TCS5-01-031 A</a:t>
            </a:r>
          </a:p>
          <a:p>
            <a:pPr algn="ctr"/>
            <a:r>
              <a:rPr lang="fr-FR" sz="900" dirty="0" smtClean="0">
                <a:solidFill>
                  <a:schemeClr val="tx1"/>
                </a:solidFill>
              </a:rPr>
              <a:t>(TD SAU et TECHNIQUE)</a:t>
            </a:r>
            <a:endParaRPr lang="fr-FR" sz="9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524240" y="142852"/>
            <a:ext cx="1000132" cy="6429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TCS5-01-GE28</a:t>
            </a:r>
          </a:p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(TD SAU ETAGE, circulation CS5-01-102)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667248" y="142852"/>
            <a:ext cx="1000132" cy="6429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TCS5-01-031 B</a:t>
            </a:r>
          </a:p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(TD CVC ZONE SAU 2-3)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810256" y="142852"/>
            <a:ext cx="1000132" cy="6429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CTA S5 CVC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023910" y="1000108"/>
            <a:ext cx="1000132" cy="6429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TCS5-00-GE42 B</a:t>
            </a:r>
          </a:p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(TD SAU CVC HALL AMBULANCES, local CS5-00-042)</a:t>
            </a:r>
            <a:endParaRPr lang="fr-FR" sz="800" dirty="0">
              <a:solidFill>
                <a:schemeClr val="tx1"/>
              </a:solidFill>
            </a:endParaRPr>
          </a:p>
        </p:txBody>
      </p:sp>
      <p:cxnSp>
        <p:nvCxnSpPr>
          <p:cNvPr id="29" name="Connecteur en angle 28"/>
          <p:cNvCxnSpPr>
            <a:stCxn id="21" idx="2"/>
          </p:cNvCxnSpPr>
          <p:nvPr/>
        </p:nvCxnSpPr>
        <p:spPr>
          <a:xfrm rot="5400000">
            <a:off x="1309662" y="1571612"/>
            <a:ext cx="142876" cy="28575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en angle 31"/>
          <p:cNvCxnSpPr>
            <a:stCxn id="15" idx="2"/>
            <a:endCxn id="12" idx="0"/>
          </p:cNvCxnSpPr>
          <p:nvPr/>
        </p:nvCxnSpPr>
        <p:spPr>
          <a:xfrm rot="16200000" flipH="1">
            <a:off x="648860" y="1482314"/>
            <a:ext cx="214314" cy="53578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Forme 36"/>
          <p:cNvCxnSpPr>
            <a:stCxn id="12" idx="2"/>
          </p:cNvCxnSpPr>
          <p:nvPr/>
        </p:nvCxnSpPr>
        <p:spPr>
          <a:xfrm rot="16200000" flipH="1">
            <a:off x="2309794" y="1214422"/>
            <a:ext cx="857256" cy="3429024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Forme 38"/>
          <p:cNvCxnSpPr>
            <a:stCxn id="11" idx="2"/>
            <a:endCxn id="14" idx="1"/>
          </p:cNvCxnSpPr>
          <p:nvPr/>
        </p:nvCxnSpPr>
        <p:spPr>
          <a:xfrm rot="16200000" flipH="1">
            <a:off x="3042034" y="1768066"/>
            <a:ext cx="678661" cy="214314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Forme 40"/>
          <p:cNvCxnSpPr>
            <a:stCxn id="10" idx="2"/>
          </p:cNvCxnSpPr>
          <p:nvPr/>
        </p:nvCxnSpPr>
        <p:spPr>
          <a:xfrm rot="16200000" flipH="1">
            <a:off x="3738554" y="2357430"/>
            <a:ext cx="571504" cy="85725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Forme 42"/>
          <p:cNvCxnSpPr>
            <a:stCxn id="8" idx="2"/>
            <a:endCxn id="14" idx="3"/>
          </p:cNvCxnSpPr>
          <p:nvPr/>
        </p:nvCxnSpPr>
        <p:spPr>
          <a:xfrm rot="5400000">
            <a:off x="6613934" y="1768066"/>
            <a:ext cx="678661" cy="214314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Forme 44"/>
          <p:cNvCxnSpPr>
            <a:stCxn id="13" idx="2"/>
          </p:cNvCxnSpPr>
          <p:nvPr/>
        </p:nvCxnSpPr>
        <p:spPr>
          <a:xfrm rot="5400000">
            <a:off x="6024570" y="2357430"/>
            <a:ext cx="571504" cy="85725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en angle 46"/>
          <p:cNvCxnSpPr/>
          <p:nvPr/>
        </p:nvCxnSpPr>
        <p:spPr>
          <a:xfrm>
            <a:off x="5881694" y="4141792"/>
            <a:ext cx="1214446" cy="15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Forme 48"/>
          <p:cNvCxnSpPr>
            <a:stCxn id="4" idx="3"/>
            <a:endCxn id="6" idx="2"/>
          </p:cNvCxnSpPr>
          <p:nvPr/>
        </p:nvCxnSpPr>
        <p:spPr>
          <a:xfrm flipV="1">
            <a:off x="5881694" y="4286256"/>
            <a:ext cx="1928826" cy="14287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en angle 50"/>
          <p:cNvCxnSpPr>
            <a:stCxn id="4" idx="1"/>
          </p:cNvCxnSpPr>
          <p:nvPr/>
        </p:nvCxnSpPr>
        <p:spPr>
          <a:xfrm rot="10800000">
            <a:off x="4024306" y="3571876"/>
            <a:ext cx="428628" cy="85725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en angle 53"/>
          <p:cNvCxnSpPr/>
          <p:nvPr/>
        </p:nvCxnSpPr>
        <p:spPr>
          <a:xfrm flipV="1">
            <a:off x="4024306" y="3429000"/>
            <a:ext cx="428628" cy="214314"/>
          </a:xfrm>
          <a:prstGeom prst="bentConnector3">
            <a:avLst>
              <a:gd name="adj1" fmla="val 12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en angle 59"/>
          <p:cNvCxnSpPr/>
          <p:nvPr/>
        </p:nvCxnSpPr>
        <p:spPr>
          <a:xfrm>
            <a:off x="5881694" y="3357562"/>
            <a:ext cx="357190" cy="285752"/>
          </a:xfrm>
          <a:prstGeom prst="bentConnector3">
            <a:avLst>
              <a:gd name="adj1" fmla="val 9585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en angle 65"/>
          <p:cNvCxnSpPr/>
          <p:nvPr/>
        </p:nvCxnSpPr>
        <p:spPr>
          <a:xfrm flipV="1">
            <a:off x="5881694" y="3643314"/>
            <a:ext cx="357190" cy="142876"/>
          </a:xfrm>
          <a:prstGeom prst="bentConnector3">
            <a:avLst>
              <a:gd name="adj1" fmla="val 9585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76"/>
          <p:cNvCxnSpPr>
            <a:stCxn id="9" idx="2"/>
            <a:endCxn id="14" idx="0"/>
          </p:cNvCxnSpPr>
          <p:nvPr/>
        </p:nvCxnSpPr>
        <p:spPr>
          <a:xfrm rot="5400000">
            <a:off x="4988719" y="2678901"/>
            <a:ext cx="35719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Forme 80"/>
          <p:cNvCxnSpPr>
            <a:stCxn id="17" idx="2"/>
          </p:cNvCxnSpPr>
          <p:nvPr/>
        </p:nvCxnSpPr>
        <p:spPr>
          <a:xfrm rot="16200000" flipH="1">
            <a:off x="3309926" y="357166"/>
            <a:ext cx="500066" cy="135732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en angle 89"/>
          <p:cNvCxnSpPr/>
          <p:nvPr/>
        </p:nvCxnSpPr>
        <p:spPr>
          <a:xfrm rot="5400000">
            <a:off x="3382158" y="2143116"/>
            <a:ext cx="1713718" cy="7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97"/>
          <p:cNvCxnSpPr/>
          <p:nvPr/>
        </p:nvCxnSpPr>
        <p:spPr>
          <a:xfrm>
            <a:off x="4238620" y="3000372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en angle 99"/>
          <p:cNvCxnSpPr>
            <a:stCxn id="18" idx="2"/>
          </p:cNvCxnSpPr>
          <p:nvPr/>
        </p:nvCxnSpPr>
        <p:spPr>
          <a:xfrm rot="16200000" flipH="1">
            <a:off x="3845711" y="964389"/>
            <a:ext cx="714380" cy="3571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cteur droit 101"/>
          <p:cNvCxnSpPr/>
          <p:nvPr/>
        </p:nvCxnSpPr>
        <p:spPr>
          <a:xfrm rot="5400000">
            <a:off x="3667116" y="2214554"/>
            <a:ext cx="14287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necteur droit 103"/>
          <p:cNvCxnSpPr/>
          <p:nvPr/>
        </p:nvCxnSpPr>
        <p:spPr>
          <a:xfrm>
            <a:off x="4381496" y="2928934"/>
            <a:ext cx="714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cteur en angle 109"/>
          <p:cNvCxnSpPr/>
          <p:nvPr/>
        </p:nvCxnSpPr>
        <p:spPr>
          <a:xfrm flipV="1">
            <a:off x="5881694" y="2857496"/>
            <a:ext cx="214314" cy="142876"/>
          </a:xfrm>
          <a:prstGeom prst="bentConnector3">
            <a:avLst>
              <a:gd name="adj1" fmla="val 10094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/>
          <p:cNvCxnSpPr/>
          <p:nvPr/>
        </p:nvCxnSpPr>
        <p:spPr>
          <a:xfrm rot="5400000" flipH="1" flipV="1">
            <a:off x="5203033" y="1964521"/>
            <a:ext cx="1785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cteur en angle 115"/>
          <p:cNvCxnSpPr>
            <a:endCxn id="20" idx="2"/>
          </p:cNvCxnSpPr>
          <p:nvPr/>
        </p:nvCxnSpPr>
        <p:spPr>
          <a:xfrm rot="5400000" flipH="1" flipV="1">
            <a:off x="6060289" y="821513"/>
            <a:ext cx="285752" cy="2143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necteur en angle 119"/>
          <p:cNvCxnSpPr>
            <a:stCxn id="19" idx="2"/>
          </p:cNvCxnSpPr>
          <p:nvPr/>
        </p:nvCxnSpPr>
        <p:spPr>
          <a:xfrm rot="16200000" flipH="1">
            <a:off x="5095876" y="857232"/>
            <a:ext cx="928694" cy="7858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necteur droit 125"/>
          <p:cNvCxnSpPr/>
          <p:nvPr/>
        </p:nvCxnSpPr>
        <p:spPr>
          <a:xfrm rot="5400000">
            <a:off x="5345909" y="2321711"/>
            <a:ext cx="12144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127"/>
          <p:cNvCxnSpPr/>
          <p:nvPr/>
        </p:nvCxnSpPr>
        <p:spPr>
          <a:xfrm rot="10800000">
            <a:off x="5881694" y="2928934"/>
            <a:ext cx="714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Forme 129"/>
          <p:cNvCxnSpPr>
            <a:stCxn id="6" idx="3"/>
            <a:endCxn id="7" idx="2"/>
          </p:cNvCxnSpPr>
          <p:nvPr/>
        </p:nvCxnSpPr>
        <p:spPr>
          <a:xfrm flipV="1">
            <a:off x="8524900" y="2500306"/>
            <a:ext cx="714380" cy="1464479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ZoneTexte 130"/>
          <p:cNvSpPr txBox="1"/>
          <p:nvPr/>
        </p:nvSpPr>
        <p:spPr>
          <a:xfrm>
            <a:off x="5524504" y="3714752"/>
            <a:ext cx="5715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T2-14</a:t>
            </a:r>
            <a:endParaRPr lang="fr-FR" sz="800" dirty="0"/>
          </a:p>
        </p:txBody>
      </p:sp>
      <p:sp>
        <p:nvSpPr>
          <p:cNvPr id="132" name="ZoneTexte 131"/>
          <p:cNvSpPr txBox="1"/>
          <p:nvPr/>
        </p:nvSpPr>
        <p:spPr>
          <a:xfrm>
            <a:off x="5524504" y="3999374"/>
            <a:ext cx="5715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T4-11</a:t>
            </a:r>
            <a:endParaRPr lang="fr-FR" sz="800" dirty="0"/>
          </a:p>
        </p:txBody>
      </p:sp>
      <p:sp>
        <p:nvSpPr>
          <p:cNvPr id="133" name="ZoneTexte 132"/>
          <p:cNvSpPr txBox="1"/>
          <p:nvPr/>
        </p:nvSpPr>
        <p:spPr>
          <a:xfrm>
            <a:off x="5595942" y="4315620"/>
            <a:ext cx="5715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T2-7</a:t>
            </a:r>
            <a:endParaRPr lang="fr-FR" sz="800" dirty="0"/>
          </a:p>
        </p:txBody>
      </p:sp>
      <p:sp>
        <p:nvSpPr>
          <p:cNvPr id="134" name="ZoneTexte 133"/>
          <p:cNvSpPr txBox="1"/>
          <p:nvPr/>
        </p:nvSpPr>
        <p:spPr>
          <a:xfrm>
            <a:off x="4381496" y="4330398"/>
            <a:ext cx="5715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T3-9</a:t>
            </a:r>
            <a:endParaRPr lang="fr-FR" sz="800" dirty="0"/>
          </a:p>
        </p:txBody>
      </p:sp>
      <p:cxnSp>
        <p:nvCxnSpPr>
          <p:cNvPr id="138" name="Connecteur droit 137"/>
          <p:cNvCxnSpPr/>
          <p:nvPr/>
        </p:nvCxnSpPr>
        <p:spPr>
          <a:xfrm rot="5400000">
            <a:off x="1202505" y="1821645"/>
            <a:ext cx="714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ZoneTexte 138"/>
          <p:cNvSpPr txBox="1"/>
          <p:nvPr/>
        </p:nvSpPr>
        <p:spPr>
          <a:xfrm>
            <a:off x="7667644" y="6643710"/>
            <a:ext cx="4286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201</a:t>
            </a:r>
            <a:endParaRPr lang="fr-FR" sz="800" dirty="0"/>
          </a:p>
        </p:txBody>
      </p:sp>
      <p:sp>
        <p:nvSpPr>
          <p:cNvPr id="57" name="ZoneTexte 56"/>
          <p:cNvSpPr txBox="1"/>
          <p:nvPr/>
        </p:nvSpPr>
        <p:spPr>
          <a:xfrm>
            <a:off x="8382024" y="6642580"/>
            <a:ext cx="7143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19/12/2011</a:t>
            </a:r>
            <a:endParaRPr lang="fr-FR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/>
      <a:lstStyle>
        <a:defPPr algn="ctr">
          <a:defRPr sz="16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</Template>
  <TotalTime>129</TotalTime>
  <Words>141</Words>
  <Application>Microsoft Office PowerPoint</Application>
  <PresentationFormat>Format A4 (210 x 297 mm)</PresentationFormat>
  <Paragraphs>38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12</cp:revision>
  <dcterms:created xsi:type="dcterms:W3CDTF">2011-09-13T12:43:53Z</dcterms:created>
  <dcterms:modified xsi:type="dcterms:W3CDTF">2011-12-19T15:25:47Z</dcterms:modified>
</cp:coreProperties>
</file>